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/>
    <p:restoredTop sz="94640"/>
  </p:normalViewPr>
  <p:slideViewPr>
    <p:cSldViewPr snapToGrid="0" snapToObjects="1" showGuides="1">
      <p:cViewPr>
        <p:scale>
          <a:sx n="168" d="100"/>
          <a:sy n="168" d="100"/>
        </p:scale>
        <p:origin x="2424" y="144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31114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tabLst/>
              <a:defRPr/>
            </a:pP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lang="de" sz="650" kern="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Handlungskompetenzbereich E</a:t>
            </a:r>
            <a:r>
              <a:rPr lang="de" sz="65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– 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Ausführen von therapeutischen Massnahmen</a:t>
            </a:r>
            <a:endParaRPr sz="65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CDECC297-D397-A94B-B0FD-8188067C1301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6">
            <a:extLst>
              <a:ext uri="{FF2B5EF4-FFF2-40B4-BE49-F238E27FC236}">
                <a16:creationId xmlns:a16="http://schemas.microsoft.com/office/drawing/2014/main" id="{81D57FD7-9AC9-4049-AD9F-B12EA657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62151"/>
            <a:ext cx="2501900" cy="7842249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de-DE" altLang="de-DE" sz="800" dirty="0">
                <a:latin typeface="Roboto Light" pitchFamily="2" charset="0"/>
                <a:sym typeface="Roboto Light" pitchFamily="2" charset="0"/>
              </a:rPr>
              <a:t>Text schreiben...</a:t>
            </a: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grpSp>
        <p:nvGrpSpPr>
          <p:cNvPr id="6" name="Google Shape;26;p6">
            <a:extLst>
              <a:ext uri="{FF2B5EF4-FFF2-40B4-BE49-F238E27FC236}">
                <a16:creationId xmlns:a16="http://schemas.microsoft.com/office/drawing/2014/main" id="{56FFC723-5009-2C45-9397-77A2E09AC625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6056313"/>
            <a:ext cx="3598862" cy="3748087"/>
            <a:chOff x="3594950" y="6056850"/>
            <a:chExt cx="3598900" cy="3747900"/>
          </a:xfrm>
        </p:grpSpPr>
        <p:sp>
          <p:nvSpPr>
            <p:cNvPr id="7" name="Google Shape;27;p6">
              <a:extLst>
                <a:ext uri="{FF2B5EF4-FFF2-40B4-BE49-F238E27FC236}">
                  <a16:creationId xmlns:a16="http://schemas.microsoft.com/office/drawing/2014/main" id="{DE15A902-DA56-DD47-B26A-A44F1751EFF3}"/>
                </a:ext>
              </a:extLst>
            </p:cNvPr>
            <p:cNvSpPr txBox="1"/>
            <p:nvPr/>
          </p:nvSpPr>
          <p:spPr>
            <a:xfrm>
              <a:off x="3594950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Indikation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(2)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28;p6">
              <a:extLst>
                <a:ext uri="{FF2B5EF4-FFF2-40B4-BE49-F238E27FC236}">
                  <a16:creationId xmlns:a16="http://schemas.microsoft.com/office/drawing/2014/main" id="{CBB2AE42-D090-0045-A192-0C7A2E8FAF3C}"/>
                </a:ext>
              </a:extLst>
            </p:cNvPr>
            <p:cNvSpPr txBox="1"/>
            <p:nvPr/>
          </p:nvSpPr>
          <p:spPr>
            <a:xfrm>
              <a:off x="5541246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Material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(3)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800" kern="0" dirty="0">
                <a:solidFill>
                  <a:srgbClr val="0A163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9" name="Google Shape;29;p6">
            <a:extLst>
              <a:ext uri="{FF2B5EF4-FFF2-40B4-BE49-F238E27FC236}">
                <a16:creationId xmlns:a16="http://schemas.microsoft.com/office/drawing/2014/main" id="{1313B5E7-A236-304F-B911-682B4234E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595688" y="1962151"/>
            <a:ext cx="3956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Google Shape;36;p6">
            <a:extLst>
              <a:ext uri="{FF2B5EF4-FFF2-40B4-BE49-F238E27FC236}">
                <a16:creationId xmlns:a16="http://schemas.microsoft.com/office/drawing/2014/main" id="{846C2034-6E14-234E-9035-4C359C5CB9BA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Material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ABEA002C-9A0B-9240-AEC1-702C4FCB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24" name="Google Shape;35;p6">
            <a:extLst>
              <a:ext uri="{FF2B5EF4-FFF2-40B4-BE49-F238E27FC236}">
                <a16:creationId xmlns:a16="http://schemas.microsoft.com/office/drawing/2014/main" id="{B73DE43A-E33F-0C4D-B9D7-628885EC56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Google Shape;24;p6">
            <a:extLst>
              <a:ext uri="{FF2B5EF4-FFF2-40B4-BE49-F238E27FC236}">
                <a16:creationId xmlns:a16="http://schemas.microsoft.com/office/drawing/2014/main" id="{68289B87-D642-CB49-8C50-9F04B531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;p7">
            <a:extLst>
              <a:ext uri="{FF2B5EF4-FFF2-40B4-BE49-F238E27FC236}">
                <a16:creationId xmlns:a16="http://schemas.microsoft.com/office/drawing/2014/main" id="{3A9D5F8A-5659-4241-B2B5-42EC93F7406C}"/>
              </a:ext>
            </a:extLst>
          </p:cNvPr>
          <p:cNvSpPr txBox="1"/>
          <p:nvPr/>
        </p:nvSpPr>
        <p:spPr>
          <a:xfrm>
            <a:off x="3606800" y="1079500"/>
            <a:ext cx="3592513" cy="73056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lIns="108000" tIns="108000" rIns="108000" bIns="10800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44;p7">
            <a:extLst>
              <a:ext uri="{FF2B5EF4-FFF2-40B4-BE49-F238E27FC236}">
                <a16:creationId xmlns:a16="http://schemas.microsoft.com/office/drawing/2014/main" id="{F1C2A7CB-EA24-0046-B357-0EB2B68EFE16}"/>
              </a:ext>
            </a:extLst>
          </p:cNvPr>
          <p:cNvSpPr txBox="1"/>
          <p:nvPr/>
        </p:nvSpPr>
        <p:spPr>
          <a:xfrm>
            <a:off x="719138" y="1079500"/>
            <a:ext cx="2503487" cy="8724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C5E60A88-BA83-244A-9EB2-D0E9CFA8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8910638"/>
            <a:ext cx="3594100" cy="893762"/>
          </a:xfrm>
          <a:prstGeom prst="rect">
            <a:avLst/>
          </a:prstGeom>
          <a:solidFill>
            <a:srgbClr val="FFFFFF"/>
          </a:solidFill>
          <a:ln w="9525">
            <a:solidFill>
              <a:srgbClr val="CCCCCC"/>
            </a:solidFill>
            <a:round/>
            <a:headEnd type="none" w="sm" len="sm"/>
            <a:tailEnd type="none" w="sm" len="sm"/>
          </a:ln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Datum / Visum </a:t>
            </a:r>
            <a:r>
              <a:rPr lang="de-DE" altLang="de-DE" sz="1000" dirty="0" err="1">
                <a:latin typeface="Montserrat SemiBold" pitchFamily="2" charset="77"/>
                <a:sym typeface="Montserrat SemiBold" pitchFamily="2" charset="77"/>
              </a:rPr>
              <a:t>BerufsbildnerIn</a:t>
            </a: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:</a:t>
            </a:r>
          </a:p>
          <a:p>
            <a:pPr defTabSz="914400" fontAlgn="base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pic>
        <p:nvPicPr>
          <p:cNvPr id="9" name="Google Shape;46;p7">
            <a:extLst>
              <a:ext uri="{FF2B5EF4-FFF2-40B4-BE49-F238E27FC236}">
                <a16:creationId xmlns:a16="http://schemas.microsoft.com/office/drawing/2014/main" id="{99D79B92-B269-CC47-936D-D7C9565670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711575" y="2136775"/>
            <a:ext cx="3375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32;p6">
            <a:extLst>
              <a:ext uri="{FF2B5EF4-FFF2-40B4-BE49-F238E27FC236}">
                <a16:creationId xmlns:a16="http://schemas.microsoft.com/office/drawing/2014/main" id="{1BC68E25-D941-8149-B948-45CFFB49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6" name="Google Shape;33;p6">
            <a:extLst>
              <a:ext uri="{FF2B5EF4-FFF2-40B4-BE49-F238E27FC236}">
                <a16:creationId xmlns:a16="http://schemas.microsoft.com/office/drawing/2014/main" id="{7B3F41E5-349D-064B-ADFC-0F1A80DBC02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176</Words>
  <Application>Microsoft Macintosh PowerPoint</Application>
  <PresentationFormat>Benutzerdefiniert</PresentationFormat>
  <Paragraphs>71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11</cp:revision>
  <dcterms:created xsi:type="dcterms:W3CDTF">2020-07-26T16:05:21Z</dcterms:created>
  <dcterms:modified xsi:type="dcterms:W3CDTF">2020-08-03T21:00:33Z</dcterms:modified>
</cp:coreProperties>
</file>